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1676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308CAB-8542-4963-8B9F-B617954D4070}" type="datetimeFigureOut">
              <a:rPr lang="de-DE" smtClean="0"/>
              <a:t>31.03.2023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7FC54B-0678-4EF1-A136-CB3610E3C3B5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1593725"/>
            <a:ext cx="6400800" cy="5060450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000" u="sng" dirty="0">
                <a:latin typeface="Arial" panose="020B0604020202020204" pitchFamily="34" charset="0"/>
                <a:cs typeface="Arial" panose="020B0604020202020204" pitchFamily="34" charset="0"/>
              </a:rPr>
              <a:t>August-Heyn-Gartenarbeitsschule Neukölln</a:t>
            </a:r>
          </a:p>
          <a:p>
            <a:pPr algn="ctr"/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1. Ideal 1 x die Woche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2. Schüler tragen wetterfeste Kleidung, die schmutzig werden darf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Bitte Sonnenschutz (Mütze etc.) und Trinkflaschen mitbringen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4. Tetanusimpfung überprüfen</a:t>
            </a:r>
          </a:p>
          <a:p>
            <a:pPr algn="ctr">
              <a:lnSpc>
                <a:spcPct val="160000"/>
              </a:lnSpc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5. Nur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einjährige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Pflanzen verwenden 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619672" y="472838"/>
            <a:ext cx="6481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3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de-DE" sz="5400" b="1" u="sng" cap="none" spc="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E </a:t>
            </a:r>
            <a:r>
              <a:rPr lang="de-DE" sz="5400" b="1" u="sng" cap="none" spc="0" dirty="0" err="1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5400" b="1" u="sng" cap="none" spc="0" dirty="0">
                <a:ln w="11430">
                  <a:solidFill>
                    <a:schemeClr val="accent3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 A R B E I T </a:t>
            </a:r>
          </a:p>
        </p:txBody>
      </p:sp>
      <p:pic>
        <p:nvPicPr>
          <p:cNvPr id="1026" name="Picture 2" descr="ahgasn Start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0259">
            <a:off x="436385" y="3181816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104 -0.02662 L 0.00104 -0.0988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38865" y="106173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Ihre Ansprechpartner in der Gartenarbeitsschule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44432" y="2649080"/>
            <a:ext cx="2122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Mosler- Kolbe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Leiterin der AHGASN, Ansprechpartnerin in organisatorischen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Dingen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bis 04.05.2023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322392" y="278266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Herr Hildebrandt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Betreuer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Gärtner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13666" y="602128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Ritter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Anzucht der Pflanzen, Zierpflanzengärtnerin</a:t>
            </a:r>
            <a:endParaRPr lang="de-DE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hgasn Startse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1136">
            <a:off x="386624" y="3178178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023634" y="5936982"/>
            <a:ext cx="133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Herr Ehlert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Betreuer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54" y="770497"/>
            <a:ext cx="1780711" cy="18547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0097" y="919518"/>
            <a:ext cx="1854716" cy="1512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058348"/>
            <a:ext cx="1555943" cy="1826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4058348"/>
            <a:ext cx="1659458" cy="18269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49FF4DF5-F417-4B33-939E-F208490B54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88" y="4053940"/>
            <a:ext cx="1369686" cy="1826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230E16C7-E20D-47BC-82BE-C697B93FD278}"/>
              </a:ext>
            </a:extLst>
          </p:cNvPr>
          <p:cNvSpPr txBox="1"/>
          <p:nvPr/>
        </p:nvSpPr>
        <p:spPr>
          <a:xfrm>
            <a:off x="7285336" y="5936982"/>
            <a:ext cx="133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Frau Weiß 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Betreuerin der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Beetarbeit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213171" y="27826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Herr Röhl </a:t>
            </a:r>
          </a:p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Betreuer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der Beetarbeit, Gärtner</a:t>
            </a:r>
          </a:p>
        </p:txBody>
      </p:sp>
      <p:sp>
        <p:nvSpPr>
          <p:cNvPr id="4" name="Rechteck 3"/>
          <p:cNvSpPr/>
          <p:nvPr/>
        </p:nvSpPr>
        <p:spPr>
          <a:xfrm>
            <a:off x="4213171" y="770497"/>
            <a:ext cx="1798989" cy="1832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3" grpId="0"/>
      <p:bldP spid="2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55776" y="548680"/>
            <a:ext cx="47525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500" b="1" u="sng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39752" y="1556792"/>
            <a:ext cx="6120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Google – Suchfunktion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Harke, Hacke, Spaten, Fächerbesen, Reihenzieher, Pflanzkelle, Gießkanne, Schubkarre, Pflanzschnur, Grubber, Eimer, Planumsharke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Google – Suchfunktion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Möhre, Radieschen, Steckzwiebeln, Petersilie, Kresse, Ringelblumen, Zucchini, Sonnenblumen, Mais, Bohnen, Tomaten </a:t>
            </a:r>
          </a:p>
        </p:txBody>
      </p:sp>
    </p:spTree>
    <p:extLst>
      <p:ext uri="{BB962C8B-B14F-4D97-AF65-F5344CB8AC3E}">
        <p14:creationId xmlns:p14="http://schemas.microsoft.com/office/powerpoint/2010/main" val="330841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13711" y="764704"/>
            <a:ext cx="6120680" cy="17081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 cmpd="tri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500" dirty="0"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 und viel Spaß bei der Beetarbeit </a:t>
            </a:r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pc1a\Desktop\Frühblüher\20140218_105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1a\Desktop\Frühblüher\20140218_1048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51" y="4365104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92280" y="6525344"/>
            <a:ext cx="1790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u="sng" dirty="0">
                <a:latin typeface="Arial" panose="020B0604020202020204" pitchFamily="34" charset="0"/>
                <a:cs typeface="Arial" panose="020B0604020202020204" pitchFamily="34" charset="0"/>
              </a:rPr>
              <a:t>Präsentation: </a:t>
            </a:r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Hildebrandt und Igel</a:t>
            </a:r>
          </a:p>
        </p:txBody>
      </p:sp>
    </p:spTree>
    <p:extLst>
      <p:ext uri="{BB962C8B-B14F-4D97-AF65-F5344CB8AC3E}">
        <p14:creationId xmlns:p14="http://schemas.microsoft.com/office/powerpoint/2010/main" val="33084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227721" y="130868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Beetplan</a:t>
            </a:r>
            <a:r>
              <a:rPr lang="de-DE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de-DE" sz="4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36" y="838755"/>
            <a:ext cx="8273033" cy="583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712942" y="1067712"/>
            <a:ext cx="1189888" cy="36785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6726375" y="1061160"/>
            <a:ext cx="594944" cy="36785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Geschweifte Klammer links 7"/>
          <p:cNvSpPr/>
          <p:nvPr/>
        </p:nvSpPr>
        <p:spPr>
          <a:xfrm rot="16200000">
            <a:off x="5134617" y="4478135"/>
            <a:ext cx="312241" cy="11898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806692" y="1061160"/>
            <a:ext cx="906250" cy="36785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902829" y="1061160"/>
            <a:ext cx="942145" cy="36785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591296" y="2706789"/>
            <a:ext cx="30937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Ca. 10 Meter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95793" y="5229200"/>
            <a:ext cx="203058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Beet – und Wegbreite</a:t>
            </a: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 Meter </a:t>
            </a: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911842" y="2305411"/>
            <a:ext cx="867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Beet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V="1">
            <a:off x="4442143" y="733346"/>
            <a:ext cx="541598" cy="3217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5778958" y="733346"/>
            <a:ext cx="430565" cy="3278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6072" y="548680"/>
            <a:ext cx="1336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500" dirty="0">
                <a:latin typeface="Arial" panose="020B0604020202020204" pitchFamily="34" charset="0"/>
                <a:cs typeface="Arial" panose="020B0604020202020204" pitchFamily="34" charset="0"/>
              </a:rPr>
              <a:t>Wege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548333" y="225515"/>
            <a:ext cx="255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Maße: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051720" y="116632"/>
            <a:ext cx="2872630" cy="65777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1" y="5887501"/>
            <a:ext cx="2871787" cy="2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07" y="5304581"/>
            <a:ext cx="2871787" cy="23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31" y="5013176"/>
            <a:ext cx="2871787" cy="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06" y="4725144"/>
            <a:ext cx="2871787" cy="24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91" y="6453337"/>
            <a:ext cx="2862660" cy="24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31" y="6154362"/>
            <a:ext cx="2865437" cy="26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38" y="5604157"/>
            <a:ext cx="2865437" cy="21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14" y="4437112"/>
            <a:ext cx="2878137" cy="23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9080"/>
            <a:ext cx="28781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38" y="3310037"/>
            <a:ext cx="6909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57" y="692696"/>
            <a:ext cx="12382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08" y="2636322"/>
            <a:ext cx="2536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9" name="Picture 6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43" y="115838"/>
            <a:ext cx="2865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358868" y="6440198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364087" y="6195893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Möhren und Radieschen ( Markiersaat ) ( A ) </a:t>
            </a:r>
          </a:p>
        </p:txBody>
      </p:sp>
      <p:sp>
        <p:nvSpPr>
          <p:cNvPr id="103" name="Textfeld 102"/>
          <p:cNvSpPr txBox="1"/>
          <p:nvPr/>
        </p:nvSpPr>
        <p:spPr>
          <a:xfrm>
            <a:off x="5384784" y="4158372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Petersilie und Radieschen ( Markiersaat ) ( A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5384784" y="4440542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Petersilie und Radieschen ( Markiersaat ) ( A ) 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384784" y="4731505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Kresse dicht aussäen  ( A </a:t>
            </a:r>
            <a:r>
              <a:rPr lang="de-DE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396924" y="5058360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Kresse dicht aussäen  ( A ) 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5379056" y="5290011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  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398367" y="5587917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Möhren und Radieschen ( Markiersaat )  ( A ) 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5384784" y="5882395"/>
            <a:ext cx="31587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Steckzwiebeln  ( S )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396924" y="3515697"/>
            <a:ext cx="263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Zucchini  ( P )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403929" y="2783487"/>
            <a:ext cx="225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Tomaten  ( P )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436876" y="2060848"/>
            <a:ext cx="203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Paprika  ( P )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431659" y="1060842"/>
            <a:ext cx="227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Bohnen  ( A )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5363426" y="178028"/>
            <a:ext cx="367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Ringel- und Sonnenblumen ( A )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164057" y="5733256"/>
            <a:ext cx="1239591" cy="938719"/>
          </a:xfrm>
          <a:prstGeom prst="rect">
            <a:avLst/>
          </a:prstGeom>
          <a:noFill/>
          <a:ln w="38100" cmpd="dbl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Legende:</a:t>
            </a:r>
          </a:p>
          <a:p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A )  Aussaat 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P )  Pflanzung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 S )  Stecken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34364"/>
            <a:ext cx="527174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461" y="1934364"/>
            <a:ext cx="530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978" y="1934364"/>
            <a:ext cx="53022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392" y="5076626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15" y="3649289"/>
            <a:ext cx="1368152" cy="9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382" y="537209"/>
            <a:ext cx="1764224" cy="1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31" y="1050203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95" y="1053651"/>
            <a:ext cx="1366844" cy="14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53" y="4921274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8" y="3573016"/>
            <a:ext cx="1503610" cy="15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59036" cy="10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01" y="2323604"/>
            <a:ext cx="1228961" cy="13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1066">
            <a:off x="2032899" y="2827392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550">
            <a:off x="562716" y="1734617"/>
            <a:ext cx="2133631" cy="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63" y="2281247"/>
            <a:ext cx="1985815" cy="9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45882" y="10840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Gartengeräte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0086">
            <a:off x="1662876" y="979983"/>
            <a:ext cx="1524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2815">
            <a:off x="1746427" y="3016446"/>
            <a:ext cx="1764224" cy="126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48" y="5013176"/>
            <a:ext cx="1503610" cy="15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37407" y="1012675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Pflanzschnur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Abstecken der     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           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Beetgrenzen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und zum 	            geraden Pflanzen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637406" y="3004519"/>
            <a:ext cx="5111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Spaten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Umgraben der 	  	     	  verdichteten Flächen   	   	 	  (Tiefenlockerung) und zum Ausheben 	  von großen Pflanzlöchern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637407" y="5316457"/>
            <a:ext cx="511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Holz-Planumsharke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„Glattmachen“, d.h. 		         zum Planieren der 			         umgegrabenen Flächen</a:t>
            </a:r>
          </a:p>
        </p:txBody>
      </p:sp>
    </p:spTree>
    <p:extLst>
      <p:ext uri="{BB962C8B-B14F-4D97-AF65-F5344CB8AC3E}">
        <p14:creationId xmlns:p14="http://schemas.microsoft.com/office/powerpoint/2010/main" val="229491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23" y="967170"/>
            <a:ext cx="1368152" cy="9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228961" cy="132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217" y="2492896"/>
            <a:ext cx="1985815" cy="92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46032" y="984771"/>
            <a:ext cx="516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Grubber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Auflockern der oberen 		   Bodenschicht, Zerstörung der 		   Kapillarstruktur zur Förderung von 	   Bodenleben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46032" y="2780928"/>
            <a:ext cx="458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Hacke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oberflächlichen Abhacken 	von Wildkräutern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67944" y="450912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Eimer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 zum Transport von Wildkräutern       	 zum Kompost</a:t>
            </a:r>
          </a:p>
        </p:txBody>
      </p:sp>
    </p:spTree>
    <p:extLst>
      <p:ext uri="{BB962C8B-B14F-4D97-AF65-F5344CB8AC3E}">
        <p14:creationId xmlns:p14="http://schemas.microsoft.com/office/powerpoint/2010/main" val="3096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43" y="2492896"/>
            <a:ext cx="1366844" cy="146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07918"/>
            <a:ext cx="1459036" cy="107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56550">
            <a:off x="1930316" y="898645"/>
            <a:ext cx="2133631" cy="7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95936" y="76470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Eisenharke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Ausharken von 		        Steinen und groben,   	         gehackten Wildkräutern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95936" y="2886311"/>
            <a:ext cx="446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Fächerbesen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Laub rechen 	 	            und feine Wildkräuter 	            aus dem Boden harken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95936" y="500791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Schubkarre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zum Transport von großen 	         Mengen Wildkräutern    	         und/oder Bodentransport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65" y="5157192"/>
            <a:ext cx="12001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63" y="2636912"/>
            <a:ext cx="1431602" cy="14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0688"/>
            <a:ext cx="1215578" cy="121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491880" y="692696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Reihenzieher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Ziehen von Reihen für die 	            Aussaaten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32865" y="2924943"/>
            <a:ext cx="560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Pflanzschippe/-kelle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zum Ausheben von 			          kleineren Pflanzlöchern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91880" y="5188861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Gießkanne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– zur Bewässerung der 	    	            	        Pflanzen und Aussaaten </a:t>
            </a:r>
            <a:endParaRPr lang="de-DE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8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360</Words>
  <Application>Microsoft Office PowerPoint</Application>
  <PresentationFormat>Bildschirmpräsentation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Century Schoolbook</vt:lpstr>
      <vt:lpstr>Times New Roman</vt:lpstr>
      <vt:lpstr>Wingdings</vt:lpstr>
      <vt:lpstr>Wingdings 2</vt:lpstr>
      <vt:lpstr>Nereus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pc1a</dc:creator>
  <cp:lastModifiedBy>Leiterin</cp:lastModifiedBy>
  <cp:revision>86</cp:revision>
  <dcterms:created xsi:type="dcterms:W3CDTF">2014-02-18T11:57:36Z</dcterms:created>
  <dcterms:modified xsi:type="dcterms:W3CDTF">2023-03-31T10:16:29Z</dcterms:modified>
</cp:coreProperties>
</file>