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56" r:id="rId3"/>
    <p:sldId id="257" r:id="rId4"/>
    <p:sldId id="259" r:id="rId5"/>
    <p:sldId id="260" r:id="rId6"/>
    <p:sldId id="269" r:id="rId7"/>
    <p:sldId id="261" r:id="rId8"/>
    <p:sldId id="263" r:id="rId9"/>
    <p:sldId id="270" r:id="rId10"/>
    <p:sldId id="265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2FF9-6AB9-427E-B0FE-66B6FA4EE682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AD23-D167-4917-9C3A-74A68FD55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24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1AD23-D167-4917-9C3A-74A68FD55B0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6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059156-8142-4EA3-8911-498393706DD6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0FB5E2-B9CE-4B2E-AA27-6D2F604F549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42.photobucket.com/albums/e302/thaijing/k-maniok13.jpg" TargetMode="External"/><Relationship Id="rId2" Type="http://schemas.openxmlformats.org/officeDocument/2006/relationships/hyperlink" Target="http://www.google.de/imgres?client=firefox-a&amp;hs=X7w&amp;sa=X&amp;rls=org.mozilla%3Ade%3Aofficial&amp;channel=sb&amp;biw=1680&amp;bih=916&amp;tbm=isch&amp;tbnid=pYAk04cypgqhaM%3A&amp;imgrefurl=http%3A%2F%2Fwww.bildwoerterbuch.com%2Fpflanzenreich%2Fpflanze%2Fzwiebel-i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zalas.de/bilder/2012-01/P1200033-1_450" TargetMode="External"/><Relationship Id="rId5" Type="http://schemas.openxmlformats.org/officeDocument/2006/relationships/hyperlink" Target="http://bambusfreund.de/images/original/rhizom.jpg" TargetMode="External"/><Relationship Id="rId4" Type="http://schemas.openxmlformats.org/officeDocument/2006/relationships/hyperlink" Target="http://glossar.igraeser.ch/admindrupal2/sites/default/files/styles/large/public/bilder/glossar/Rhizom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c1a\Desktop\Frühblüher\20140218_104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87">
            <a:off x="5381077" y="1065422"/>
            <a:ext cx="3045495" cy="2131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2D200CF-A1E4-4B0F-A1AD-CE2AFAB44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00" y="2492896"/>
            <a:ext cx="1619250" cy="1619250"/>
          </a:xfrm>
          <a:prstGeom prst="rect">
            <a:avLst/>
          </a:prstGeom>
        </p:spPr>
      </p:pic>
      <p:pic>
        <p:nvPicPr>
          <p:cNvPr id="5" name="Grafik 4" descr="Ein Bild, das Pflanze, Gras, Blume, draußen enthält.&#10;&#10;Automatisch generierte Beschreibung">
            <a:extLst>
              <a:ext uri="{FF2B5EF4-FFF2-40B4-BE49-F238E27FC236}">
                <a16:creationId xmlns:a16="http://schemas.microsoft.com/office/drawing/2014/main" id="{07A2DB07-8381-4340-9B0B-76A033FB6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592">
            <a:off x="768470" y="1051211"/>
            <a:ext cx="3053017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 descr="Ein Bild, das Blume, Pflanze, gelb, Mohn enthält.&#10;&#10;Automatisch generierte Beschreibung">
            <a:extLst>
              <a:ext uri="{FF2B5EF4-FFF2-40B4-BE49-F238E27FC236}">
                <a16:creationId xmlns:a16="http://schemas.microsoft.com/office/drawing/2014/main" id="{BE623C36-7BCD-471B-A18F-EE038EA11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406">
            <a:off x="1046593" y="3983533"/>
            <a:ext cx="2988794" cy="212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 descr="Ein Bild, das Blume, Pflanze, lila, draußen enthält.&#10;&#10;Automatisch generierte Beschreibung">
            <a:extLst>
              <a:ext uri="{FF2B5EF4-FFF2-40B4-BE49-F238E27FC236}">
                <a16:creationId xmlns:a16="http://schemas.microsoft.com/office/drawing/2014/main" id="{B0D0D434-45A3-4158-8E60-39C5EC4310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36">
            <a:off x="5193694" y="3958327"/>
            <a:ext cx="2882281" cy="2161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4174232" cy="604664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Wurzelknolle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5976664" cy="404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6876256" y="2335872"/>
            <a:ext cx="19442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endParaRPr 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Krokus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Winterling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46040" y="332656"/>
            <a:ext cx="4318248" cy="74868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Erdspross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0" y="1304764"/>
            <a:ext cx="57246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300192" y="2274838"/>
            <a:ext cx="2664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endParaRPr lang="de-DE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Buschwindröschen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Veilchen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Huflattich</a:t>
            </a:r>
          </a:p>
        </p:txBody>
      </p:sp>
    </p:spTree>
    <p:extLst>
      <p:ext uri="{BB962C8B-B14F-4D97-AF65-F5344CB8AC3E}">
        <p14:creationId xmlns:p14="http://schemas.microsoft.com/office/powerpoint/2010/main" val="36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65D33-D283-4E28-BC58-D0C7F9F7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501" y="1637969"/>
            <a:ext cx="3812645" cy="2429934"/>
          </a:xfrm>
        </p:spPr>
        <p:txBody>
          <a:bodyPr>
            <a:normAutofit/>
          </a:bodyPr>
          <a:lstStyle/>
          <a:p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</a:p>
        </p:txBody>
      </p:sp>
      <p:pic>
        <p:nvPicPr>
          <p:cNvPr id="6" name="Bildplatzhalter 5" descr="Ein Bild, das draußen, Gras, Blume, Pflanze enthält.&#10;&#10;Automatisch generierte Beschreibung">
            <a:extLst>
              <a:ext uri="{FF2B5EF4-FFF2-40B4-BE49-F238E27FC236}">
                <a16:creationId xmlns:a16="http://schemas.microsoft.com/office/drawing/2014/main" id="{11269C2B-F3A6-40AD-B4AE-19CB52837B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317227" y="980728"/>
            <a:ext cx="4563507" cy="3744416"/>
          </a:xfrm>
        </p:spPr>
      </p:pic>
    </p:spTree>
    <p:extLst>
      <p:ext uri="{BB962C8B-B14F-4D97-AF65-F5344CB8AC3E}">
        <p14:creationId xmlns:p14="http://schemas.microsoft.com/office/powerpoint/2010/main" val="2105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051720" y="429561"/>
            <a:ext cx="4968552" cy="676672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Quellenangabe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208912" cy="5112568"/>
          </a:xfrm>
        </p:spPr>
        <p:txBody>
          <a:bodyPr>
            <a:normAutofit/>
          </a:bodyPr>
          <a:lstStyle/>
          <a:p>
            <a:pPr algn="l"/>
            <a:r>
              <a:rPr lang="de-DE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Bilder:</a:t>
            </a:r>
          </a:p>
          <a:p>
            <a:pPr algn="l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http://www.google.de/imgres?client=firefox-a&amp;hs=X7w&amp;sa=X&amp;rls=org.mozilla%3Ade%3Aofficial&amp;channel=sb&amp;biw=1680&amp;bih=916&amp;tbm=isch&amp;tbnid=pYAk04cypgqhaM%3A&amp;imgrefurl=http%3A%2F%2Fwww.bildwoerterbuch.com%2Fpflanzenreich%2Fpflanze%2Fzwiebel-im</a:t>
            </a:r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erschnitt.php&amp;docid=Ci2Sg8DjLV90EM&amp;imgurl=http%3A%2F%2Fwww.bildwoerterbuch.com%2Fimages%2Fall%2Fzwiebel-im-querschnitt-283140.jpg&amp;w=800&amp;h=527&amp;ei=vrMNU47ZIc_AtAau7oHABQ&amp;zoom=1&amp;iact=rc&amp;dur=4591&amp;page=1&amp;start=0&amp;ndsp=40&amp;ved=0CHwQrQMwCg</a:t>
            </a: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http://i42.photobucket.com/albums/e302/thaijing/k-maniok13.jpg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http://glossar.igraeser.ch/admindrupal2/sites/default/files/styles/large/public/bilder/glossar/Rhizom_1.jpg</a:t>
            </a:r>
            <a:endParaRPr lang="de-DE" sz="11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http://bambusfreund.de/images/original/rhizom.jpg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http://www.azalas.de/bilder/2012-01/P1200033-1_450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https://www3.hhu.de/biodidaktik/Winterprojekt/se1/botanik1/tulp.htm</a:t>
            </a: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Inhalt:</a:t>
            </a:r>
          </a:p>
          <a:p>
            <a:pPr algn="l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„Naturleben mit Kindern “ von Annegret Papke</a:t>
            </a:r>
          </a:p>
          <a:p>
            <a:pPr algn="l"/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blüht aus Zwiebeln und Knollen“ von der Landeshauptstadt Hannover, Schulbiologiezentrum</a:t>
            </a:r>
          </a:p>
          <a:p>
            <a:pPr algn="l"/>
            <a:endParaRPr lang="de-DE" sz="1100" dirty="0">
              <a:solidFill>
                <a:schemeClr val="tx1"/>
              </a:solidFill>
            </a:endParaRP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nne 6"/>
          <p:cNvSpPr/>
          <p:nvPr/>
        </p:nvSpPr>
        <p:spPr>
          <a:xfrm rot="1185244">
            <a:off x="-2189640" y="5777880"/>
            <a:ext cx="2376264" cy="216024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 rot="171129">
            <a:off x="366967" y="2708918"/>
            <a:ext cx="8425125" cy="42446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0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FRÜHBLÜHER</a:t>
            </a:r>
            <a:endParaRPr lang="de-DE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12ECA0-5E79-4F07-8B2F-A1040CF83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15" y="3396140"/>
            <a:ext cx="2105769" cy="21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6253E-6 L 0.92917 -0.8038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-40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8758" y="5486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Was sind Frühblüher?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88778" y="1468394"/>
            <a:ext cx="7774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Frühblüher sind Pflanzen, die im Jahr als erstes blühen.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 kann die ersten schon ab Februar entdecken, selbst dann wenn noch Schnee liegt.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8778" y="465313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Warum blühen sie als erstes?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32794" y="5385611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 dieser Jahreszeit tragen Bäume und Sträucher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noch keine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Blätter.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Dadurch bekommen die Frühblüher besonders viel Sonne ab.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8815"/>
            <a:ext cx="2160240" cy="170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 descr="Ein Bild, das Pflanze, Blume, draußen, Fichtenspargel enthält.&#10;&#10;Automatisch generierte Beschreibung">
            <a:extLst>
              <a:ext uri="{FF2B5EF4-FFF2-40B4-BE49-F238E27FC236}">
                <a16:creationId xmlns:a16="http://schemas.microsoft.com/office/drawing/2014/main" id="{A39865A4-5296-42D8-972E-E5C24A018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8815"/>
            <a:ext cx="2160330" cy="170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2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Welche Frühblüher gibt es?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31007" y="1364034"/>
            <a:ext cx="140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Winterling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75902" y="13683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Schneeglöckchen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55843" y="42282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Krokus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35742" y="41413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Blaustern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1" y="1805703"/>
            <a:ext cx="2236035" cy="176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17" y="1837371"/>
            <a:ext cx="2007604" cy="200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1" y="4657370"/>
            <a:ext cx="2317946" cy="178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69" y="4141370"/>
            <a:ext cx="1714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799751"/>
            <a:ext cx="2466975" cy="178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3568198" y="1378785"/>
            <a:ext cx="200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Märzenbecher</a:t>
            </a:r>
          </a:p>
        </p:txBody>
      </p:sp>
      <p:pic>
        <p:nvPicPr>
          <p:cNvPr id="11" name="Grafik 10" descr="Ein Bild, das Pflanze, Blume, Blumenstrauß enthält.&#10;&#10;Automatisch generierte Beschreibung">
            <a:extLst>
              <a:ext uri="{FF2B5EF4-FFF2-40B4-BE49-F238E27FC236}">
                <a16:creationId xmlns:a16="http://schemas.microsoft.com/office/drawing/2014/main" id="{50857434-6BB4-4706-BA2D-4835EE689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1" y="4657370"/>
            <a:ext cx="2259657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2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2" y="1342106"/>
            <a:ext cx="1750739" cy="2270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hteck 2"/>
          <p:cNvSpPr/>
          <p:nvPr/>
        </p:nvSpPr>
        <p:spPr>
          <a:xfrm>
            <a:off x="1266809" y="740051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Hyazinthe</a:t>
            </a:r>
          </a:p>
        </p:txBody>
      </p:sp>
      <p:sp>
        <p:nvSpPr>
          <p:cNvPr id="5" name="Rechteck 4"/>
          <p:cNvSpPr/>
          <p:nvPr/>
        </p:nvSpPr>
        <p:spPr>
          <a:xfrm>
            <a:off x="7271577" y="2168698"/>
            <a:ext cx="817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Tulpe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216"/>
            <a:ext cx="2337471" cy="175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eck 6"/>
          <p:cNvSpPr/>
          <p:nvPr/>
        </p:nvSpPr>
        <p:spPr>
          <a:xfrm>
            <a:off x="3779912" y="743227"/>
            <a:ext cx="222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Traubenhyazinthe</a:t>
            </a:r>
          </a:p>
        </p:txBody>
      </p:sp>
      <p:sp>
        <p:nvSpPr>
          <p:cNvPr id="9" name="Rechteck 8"/>
          <p:cNvSpPr/>
          <p:nvPr/>
        </p:nvSpPr>
        <p:spPr>
          <a:xfrm>
            <a:off x="374458" y="3937570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Narzisse (Osterglocke)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67807" y="3937570"/>
            <a:ext cx="119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Primel</a:t>
            </a:r>
          </a:p>
        </p:txBody>
      </p:sp>
      <p:pic>
        <p:nvPicPr>
          <p:cNvPr id="16" name="Grafik 15" descr="Ein Bild, das draußen, Blume, Pflanze, Garten enthält.&#10;&#10;Automatisch generierte Beschreibung">
            <a:extLst>
              <a:ext uri="{FF2B5EF4-FFF2-40B4-BE49-F238E27FC236}">
                <a16:creationId xmlns:a16="http://schemas.microsoft.com/office/drawing/2014/main" id="{B68CEDCE-0666-4C34-BA7F-ED5ABC964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4" y="4433090"/>
            <a:ext cx="2791150" cy="196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Grafik 17" descr="Ein Bild, das Pflanze, gelb, Blume, draußen enthält.&#10;&#10;Automatisch generierte Beschreibung">
            <a:extLst>
              <a:ext uri="{FF2B5EF4-FFF2-40B4-BE49-F238E27FC236}">
                <a16:creationId xmlns:a16="http://schemas.microsoft.com/office/drawing/2014/main" id="{8582489F-CCCE-4EFD-A94E-775436C0C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" y="4467960"/>
            <a:ext cx="2530525" cy="1934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Grafik 19" descr="Ein Bild, das Blume, Pflanze, mehrere enthält.&#10;&#10;Automatisch generierte Beschreibung">
            <a:extLst>
              <a:ext uri="{FF2B5EF4-FFF2-40B4-BE49-F238E27FC236}">
                <a16:creationId xmlns:a16="http://schemas.microsoft.com/office/drawing/2014/main" id="{8EB3BAAB-DBA0-4A96-A7C0-FC33C5BD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70" y="2693976"/>
            <a:ext cx="2079872" cy="242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2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39" y="1223755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49" y="1208001"/>
            <a:ext cx="2962512" cy="212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/>
          <p:cNvSpPr txBox="1"/>
          <p:nvPr/>
        </p:nvSpPr>
        <p:spPr>
          <a:xfrm>
            <a:off x="1831511" y="620688"/>
            <a:ext cx="126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Veilchen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04961" y="6185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Buschwindröschen</a:t>
            </a:r>
          </a:p>
        </p:txBody>
      </p:sp>
      <p:pic>
        <p:nvPicPr>
          <p:cNvPr id="5" name="Grafik 4" descr="Ein Bild, das Blume, Pflanze, drinnen, Blumenstrauß enthält.&#10;&#10;Automatisch generierte Beschreibung">
            <a:extLst>
              <a:ext uri="{FF2B5EF4-FFF2-40B4-BE49-F238E27FC236}">
                <a16:creationId xmlns:a16="http://schemas.microsoft.com/office/drawing/2014/main" id="{77128AAC-383D-4BBD-919C-2A9FE9356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8" y="4419233"/>
            <a:ext cx="2995533" cy="196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6E3922-C90A-407F-98E0-FB22D294FC74}"/>
              </a:ext>
            </a:extLst>
          </p:cNvPr>
          <p:cNvSpPr txBox="1"/>
          <p:nvPr/>
        </p:nvSpPr>
        <p:spPr>
          <a:xfrm>
            <a:off x="1104842" y="3861048"/>
            <a:ext cx="2721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Schwertlilie / </a:t>
            </a:r>
            <a:r>
              <a:rPr lang="de-DE" sz="2000" b="1" dirty="0" err="1"/>
              <a:t>Zwergiris</a:t>
            </a:r>
            <a:endParaRPr lang="de-DE" sz="2000" b="1" dirty="0"/>
          </a:p>
        </p:txBody>
      </p:sp>
      <p:pic>
        <p:nvPicPr>
          <p:cNvPr id="10" name="Grafik 9" descr="Ein Bild, das Boden, Pflanze, draußen, Blume enthält.&#10;&#10;Automatisch generierte Beschreibung">
            <a:extLst>
              <a:ext uri="{FF2B5EF4-FFF2-40B4-BE49-F238E27FC236}">
                <a16:creationId xmlns:a16="http://schemas.microsoft.com/office/drawing/2014/main" id="{42674532-1FA0-40FE-8604-DF73796149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41" y="4419233"/>
            <a:ext cx="2901920" cy="194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DB9E8D6-4D1F-43DF-B219-8278A4CC295C}"/>
              </a:ext>
            </a:extLst>
          </p:cNvPr>
          <p:cNvSpPr txBox="1"/>
          <p:nvPr/>
        </p:nvSpPr>
        <p:spPr>
          <a:xfrm>
            <a:off x="5963513" y="3861048"/>
            <a:ext cx="1335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Huflattich</a:t>
            </a:r>
          </a:p>
        </p:txBody>
      </p:sp>
    </p:spTree>
    <p:extLst>
      <p:ext uri="{BB962C8B-B14F-4D97-AF65-F5344CB8AC3E}">
        <p14:creationId xmlns:p14="http://schemas.microsoft.com/office/powerpoint/2010/main" val="7524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40346" y="578435"/>
            <a:ext cx="646330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Woraus wachsen die </a:t>
            </a: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Frühblüher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7"/>
            <a:ext cx="1937357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3317060" y="2420888"/>
            <a:ext cx="178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Wurzelknolle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242088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Zwiebel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72200" y="2422317"/>
            <a:ext cx="149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Erdspross</a:t>
            </a:r>
          </a:p>
        </p:txBody>
      </p:sp>
      <p:pic>
        <p:nvPicPr>
          <p:cNvPr id="9" name="Picture 2" descr="http://glossar.igraeser.ch/admindrupal2/sites/default/files/styles/large/public/bilder/glossar/Rhizo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51" y="3201881"/>
            <a:ext cx="2376264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ttp://i42.photobucket.com/albums/e302/thaijing/k-maniok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64" y="3203360"/>
            <a:ext cx="2470624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de-DE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Zwiebel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243701-D616-448D-A12D-91D1DF38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4546848" cy="384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5518448" y="2996952"/>
            <a:ext cx="3168352" cy="30362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>
              <a:spcAft>
                <a:spcPts val="600"/>
              </a:spcAft>
            </a:pPr>
            <a:endParaRPr lang="de-DE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Schneeglöckchen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Blaustern (Scilla)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Tulpe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Narzisse (Osterglocke)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Traubenhyazinthe</a:t>
            </a:r>
          </a:p>
          <a:p>
            <a:pPr>
              <a:spcAft>
                <a:spcPts val="600"/>
              </a:spcAft>
            </a:pP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7D640F8-45FC-4FD3-8DAE-F6F84B95D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852936"/>
            <a:ext cx="7736615" cy="320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97AEDDB-D471-46D2-A50E-417BC684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3" y="476672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Lebenszyklus einer Tulpe bezogen auf die vier Jahreszeiten</a:t>
            </a:r>
          </a:p>
        </p:txBody>
      </p:sp>
    </p:spTree>
    <p:extLst>
      <p:ext uri="{BB962C8B-B14F-4D97-AF65-F5344CB8AC3E}">
        <p14:creationId xmlns:p14="http://schemas.microsoft.com/office/powerpoint/2010/main" val="10950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Bildschirmpräsentation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Symbol</vt:lpstr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Zwiebel</vt:lpstr>
      <vt:lpstr>Lebenszyklus einer Tulpe bezogen auf die vier Jahreszeiten</vt:lpstr>
      <vt:lpstr>Die Wurzelknolle</vt:lpstr>
      <vt:lpstr>Der Erdspross</vt:lpstr>
      <vt:lpstr>ENDE</vt:lpstr>
      <vt:lpstr>Quellenangabe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Hildebrandt</dc:creator>
  <cp:lastModifiedBy>Jan Hildebrandt</cp:lastModifiedBy>
  <cp:revision>5</cp:revision>
  <dcterms:created xsi:type="dcterms:W3CDTF">2021-02-03T07:14:27Z</dcterms:created>
  <dcterms:modified xsi:type="dcterms:W3CDTF">2021-02-03T08:36:21Z</dcterms:modified>
</cp:coreProperties>
</file>